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56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14A41-158B-42D4-83EC-B896E47797B6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85FE8-442D-4EE1-BFD6-6082FA8B7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2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5FE8-442D-4EE1-BFD6-6082FA8B7F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7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85FE8-442D-4EE1-BFD6-6082FA8B7F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7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17F-D0C3-440C-96EB-644FC69B649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8474-5618-48E7-A794-4B22AF396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2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17F-D0C3-440C-96EB-644FC69B649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8474-5618-48E7-A794-4B22AF396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7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17F-D0C3-440C-96EB-644FC69B649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8474-5618-48E7-A794-4B22AF396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22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17F-D0C3-440C-96EB-644FC69B649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8474-5618-48E7-A794-4B22AF396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3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17F-D0C3-440C-96EB-644FC69B649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8474-5618-48E7-A794-4B22AF396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9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17F-D0C3-440C-96EB-644FC69B649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8474-5618-48E7-A794-4B22AF396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17F-D0C3-440C-96EB-644FC69B649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8474-5618-48E7-A794-4B22AF396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62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17F-D0C3-440C-96EB-644FC69B649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8474-5618-48E7-A794-4B22AF396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4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17F-D0C3-440C-96EB-644FC69B649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8474-5618-48E7-A794-4B22AF396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6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17F-D0C3-440C-96EB-644FC69B649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8474-5618-48E7-A794-4B22AF396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6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317F-D0C3-440C-96EB-644FC69B649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8474-5618-48E7-A794-4B22AF396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60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6317F-D0C3-440C-96EB-644FC69B6492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68474-5618-48E7-A794-4B22AF396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SassoonCRInfant" panose="02010503020300020003" pitchFamily="2" charset="0"/>
              </a:rPr>
              <a:t>Celebrating our new Mission Statement</a:t>
            </a:r>
            <a:endParaRPr lang="en-GB" dirty="0">
              <a:solidFill>
                <a:schemeClr val="tx2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 descr="M:\My Pictures\St Jude's Logo 2017 (GIF)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36104" cy="864096"/>
          </a:xfrm>
          <a:prstGeom prst="rect">
            <a:avLst/>
          </a:prstGeom>
          <a:noFill/>
          <a:extLst/>
        </p:spPr>
      </p:pic>
      <p:pic>
        <p:nvPicPr>
          <p:cNvPr id="5" name="Picture 4" descr="M:\My Pictures\St Jude's Logo 2017 (GIF)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39552" cy="864096"/>
          </a:xfrm>
          <a:prstGeom prst="rect">
            <a:avLst/>
          </a:prstGeom>
          <a:noFill/>
          <a:extLst/>
        </p:spPr>
      </p:pic>
      <p:pic>
        <p:nvPicPr>
          <p:cNvPr id="6" name="Picture 5" descr="D:\0F1845C4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t="-1092" b="-1"/>
          <a:stretch/>
        </p:blipFill>
        <p:spPr bwMode="auto">
          <a:xfrm>
            <a:off x="159921" y="1669960"/>
            <a:ext cx="425922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:\website\Photos\To go in the circl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50" y="2924944"/>
            <a:ext cx="4620794" cy="338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55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Our aim</a:t>
            </a:r>
            <a:br>
              <a:rPr lang="en-GB" sz="6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</a:br>
            <a:r>
              <a:rPr lang="en-GB" sz="6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is</a:t>
            </a:r>
            <a:endParaRPr lang="en-GB" sz="60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65459"/>
            <a:ext cx="7056784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>
                <a:latin typeface="SassoonCRInfant" panose="02010503020300020003" pitchFamily="2" charset="0"/>
              </a:rPr>
              <a:t>To be a Christian family bringing the Gospel to life by word and example </a:t>
            </a:r>
            <a:endParaRPr lang="en-GB" sz="4000" dirty="0">
              <a:latin typeface="SassoonCRInfant" panose="02010503020300020003" pitchFamily="2" charset="0"/>
            </a:endParaRPr>
          </a:p>
        </p:txBody>
      </p:sp>
      <p:pic>
        <p:nvPicPr>
          <p:cNvPr id="4" name="Picture 3" descr="T:\website\Photos\To go in the circ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98"/>
            <a:ext cx="3470588" cy="233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0F1845C4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20" y="155101"/>
            <a:ext cx="3394027" cy="214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:\Photographs 2017-2018\british values day\IMG_25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4327"/>
            <a:ext cx="3312368" cy="254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:\Photographs 2017-2018\Jeremy\IMG_26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23" y="4193987"/>
            <a:ext cx="3538044" cy="249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0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Our aim </a:t>
            </a:r>
            <a:br>
              <a:rPr lang="en-GB" sz="6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</a:br>
            <a:r>
              <a:rPr lang="en-GB" sz="6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is</a:t>
            </a:r>
            <a:endParaRPr lang="en-GB" sz="60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866529"/>
            <a:ext cx="5915000" cy="226084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4000" dirty="0" smtClean="0">
                <a:latin typeface="SassoonCRInfant" panose="02010503020300020003" pitchFamily="2" charset="0"/>
              </a:rPr>
              <a:t>To nurture and inspire each individual so that we can learn and grow in order to reach our full potential</a:t>
            </a:r>
            <a:endParaRPr lang="en-GB" sz="4000" dirty="0">
              <a:latin typeface="SassoonCRInfant" panose="02010503020300020003" pitchFamily="2" charset="0"/>
            </a:endParaRPr>
          </a:p>
        </p:txBody>
      </p:sp>
      <p:pic>
        <p:nvPicPr>
          <p:cNvPr id="4" name="Picture 3" descr="T:\website\Photos\front page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4039002" cy="265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:\Photographs 2017-2018\Low bank ground\IMG_40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528392" cy="265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:\website\Photos\front page\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811"/>
            <a:ext cx="189410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:\website\Photos\5A020F040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017"/>
            <a:ext cx="1800989" cy="297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7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Our aim </a:t>
            </a:r>
            <a:br>
              <a:rPr lang="en-GB" sz="6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</a:br>
            <a:r>
              <a:rPr lang="en-GB" sz="6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is</a:t>
            </a:r>
            <a:endParaRPr lang="en-GB" sz="60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348880"/>
            <a:ext cx="6336704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>
                <a:latin typeface="SassoonCRInfant" panose="02010503020300020003" pitchFamily="2" charset="0"/>
              </a:rPr>
              <a:t>To develop, maintain and strengthen relationships between school, church, home and wider community.</a:t>
            </a:r>
            <a:endParaRPr lang="en-GB" sz="4000" dirty="0">
              <a:latin typeface="SassoonCRInfant" panose="02010503020300020003" pitchFamily="2" charset="0"/>
            </a:endParaRPr>
          </a:p>
        </p:txBody>
      </p:sp>
      <p:pic>
        <p:nvPicPr>
          <p:cNvPr id="4" name="Picture 3" descr="M:\documents\Photos\2017.2018\RE\Harvest Mass\IMG_01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371"/>
            <a:ext cx="2784475" cy="231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2" t="58247" r="23744" b="18041"/>
          <a:stretch/>
        </p:blipFill>
        <p:spPr bwMode="auto">
          <a:xfrm>
            <a:off x="4283968" y="4581128"/>
            <a:ext cx="4464496" cy="2014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:\Photographs 2017-2018\carol service\IMG_27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" y="116632"/>
            <a:ext cx="3036672" cy="230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:\Photographs 2017-2018\gathering\03.11.17\IMG_257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651805" cy="280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13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4" t="24115" r="24010" b="10323"/>
          <a:stretch/>
        </p:blipFill>
        <p:spPr bwMode="auto">
          <a:xfrm>
            <a:off x="251520" y="296020"/>
            <a:ext cx="8430065" cy="562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2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2" t="9961" r="42951" b="12892"/>
          <a:stretch/>
        </p:blipFill>
        <p:spPr bwMode="auto">
          <a:xfrm>
            <a:off x="2555776" y="0"/>
            <a:ext cx="4493893" cy="66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:\My Pictures\St Jude's Logo 2017 (GIF)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39552" cy="864096"/>
          </a:xfrm>
          <a:prstGeom prst="rect">
            <a:avLst/>
          </a:prstGeom>
          <a:noFill/>
          <a:extLst/>
        </p:spPr>
      </p:pic>
      <p:pic>
        <p:nvPicPr>
          <p:cNvPr id="4" name="Picture 3" descr="M:\My Pictures\St Jude's Logo 2017 (GIF)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939552" cy="86409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444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64</Words>
  <Application>Microsoft Office PowerPoint</Application>
  <PresentationFormat>On-screen Show (4:3)</PresentationFormat>
  <Paragraphs>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Celebrating our new Mission Statement</vt:lpstr>
      <vt:lpstr>Our aim  is</vt:lpstr>
      <vt:lpstr>Our aim  is</vt:lpstr>
      <vt:lpstr>Our aim  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our new Mission Statement</dc:title>
  <dc:creator>User</dc:creator>
  <cp:lastModifiedBy>User</cp:lastModifiedBy>
  <cp:revision>4</cp:revision>
  <dcterms:created xsi:type="dcterms:W3CDTF">2018-02-14T14:28:20Z</dcterms:created>
  <dcterms:modified xsi:type="dcterms:W3CDTF">2018-03-06T14:58:47Z</dcterms:modified>
</cp:coreProperties>
</file>